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4057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Student’s FM System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quick and simple reference to using a Touch Screen FM System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50" y="309325"/>
            <a:ext cx="2086750" cy="26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25" y="2220575"/>
            <a:ext cx="2086749" cy="26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an FM system?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06475"/>
            <a:ext cx="8520600" cy="140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FM 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 wireless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designed to help someone better identify and understand speech in noisy situations and over distances of up to 15 meters (50 feet). Some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FM systems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work together with hearing aids.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It transfers the speaker’s voice right into the hearing aids of your student.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FM system has 2 main </a:t>
            </a:r>
            <a:r>
              <a:rPr lang="en" sz="1200" b="1"/>
              <a:t>parts</a:t>
            </a:r>
            <a:r>
              <a:rPr lang="en" sz="1200"/>
              <a:t>: the transmitter and the receivers.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0" y="2776075"/>
            <a:ext cx="4004999" cy="20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Parts of the FM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417225" y="1571925"/>
            <a:ext cx="1468500" cy="49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These dots are the microphone.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414150" y="3944300"/>
            <a:ext cx="1264800" cy="4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Mute and unmute button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342700" y="2219950"/>
            <a:ext cx="1639500" cy="12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FM system is touch screen. Most of the features are accessible by clicking through the menu.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921100" y="1282525"/>
            <a:ext cx="974400" cy="4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On/Off Button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31656" t="14062" r="30019" b="13071"/>
          <a:stretch/>
        </p:blipFill>
        <p:spPr>
          <a:xfrm>
            <a:off x="3803750" y="1394850"/>
            <a:ext cx="1414698" cy="2690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>
            <a:stCxn id="81" idx="1"/>
          </p:cNvCxnSpPr>
          <p:nvPr/>
        </p:nvCxnSpPr>
        <p:spPr>
          <a:xfrm flipH="1">
            <a:off x="5143500" y="1531825"/>
            <a:ext cx="777600" cy="371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2632650" y="1836300"/>
            <a:ext cx="1264800" cy="9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5" name="Shape 85"/>
          <p:cNvCxnSpPr/>
          <p:nvPr/>
        </p:nvCxnSpPr>
        <p:spPr>
          <a:xfrm rot="10800000" flipH="1">
            <a:off x="3382150" y="3728700"/>
            <a:ext cx="927600" cy="393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" name="Shape 86"/>
          <p:cNvCxnSpPr>
            <a:stCxn id="80" idx="1"/>
          </p:cNvCxnSpPr>
          <p:nvPr/>
        </p:nvCxnSpPr>
        <p:spPr>
          <a:xfrm flipH="1">
            <a:off x="4768600" y="2830600"/>
            <a:ext cx="1574100" cy="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5808700" y="4122300"/>
            <a:ext cx="2726400" cy="6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There is a lanyard attached to this device. It is to be worn around your neck since the microphones are on the device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73425" y="451300"/>
            <a:ext cx="4260300" cy="11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Parts of the FM (2)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The receivers (AKA boots)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600" y="1864525"/>
            <a:ext cx="2766300" cy="2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583325" y="3241600"/>
            <a:ext cx="1208700" cy="1255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550" y="2279175"/>
            <a:ext cx="2367800" cy="23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891800" y="1452100"/>
            <a:ext cx="3897300" cy="7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part attaches to the student’s hearing aids. They will attach and detach this piece at the beginning and end of every school day.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I need to know?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~Turning the system on and off with the “On/Off” button listed on the previous slide, hold this button in until the screen lights up.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~Muting the system when you are not instructing or talking to the student using the button at the bottom of the device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~Unmuting the system when you are instructing of talking to the student by hitting the button again at the bottom of device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Tips for success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ALWAYS have the microphone holes uncovered and near your mouth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If you are wearing chunky necklaces, scarves, etc. make sure that they are not making noise that could be picked up by the microphone.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108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What happens if my student has a problem with their FM or hearing aids?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405225"/>
            <a:ext cx="8520600" cy="350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/>
              <a:t>Email or call me!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In most cases, I will provide some suggestions for you to try. If equipment still isn’t working properly, I will plan to meet to take care of the issue within a day or two.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i="1"/>
              <a:t>My contact information: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Phone: (412)-443-4338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Email: tmarquardt@northallegheny.org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</vt:lpstr>
      <vt:lpstr>Economica</vt:lpstr>
      <vt:lpstr>Luxe</vt:lpstr>
      <vt:lpstr>Your Student’s FM System</vt:lpstr>
      <vt:lpstr>What is an FM system? </vt:lpstr>
      <vt:lpstr>Parts of the FM</vt:lpstr>
      <vt:lpstr>PowerPoint Presentation</vt:lpstr>
      <vt:lpstr>What do I need to know? </vt:lpstr>
      <vt:lpstr>Tips for success</vt:lpstr>
      <vt:lpstr>What happens if my student has a problem with their FM or hearing aids?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Student’s FM System</dc:title>
  <dc:creator>Marquardt, Tori</dc:creator>
  <cp:lastModifiedBy>Marquardt, Tori</cp:lastModifiedBy>
  <cp:revision>1</cp:revision>
  <dcterms:modified xsi:type="dcterms:W3CDTF">2017-09-14T13:51:40Z</dcterms:modified>
</cp:coreProperties>
</file>